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4"/>
  </p:sldMasterIdLst>
  <p:sldIdLst>
    <p:sldId id="256" r:id="rId5"/>
    <p:sldId id="270" r:id="rId6"/>
    <p:sldId id="295" r:id="rId7"/>
    <p:sldId id="293" r:id="rId8"/>
    <p:sldId id="294" r:id="rId9"/>
    <p:sldId id="292" r:id="rId10"/>
    <p:sldId id="291" r:id="rId11"/>
    <p:sldId id="296" r:id="rId12"/>
    <p:sldId id="297" r:id="rId13"/>
    <p:sldId id="290" r:id="rId14"/>
    <p:sldId id="289" r:id="rId15"/>
    <p:sldId id="288" r:id="rId16"/>
    <p:sldId id="287" r:id="rId17"/>
    <p:sldId id="286" r:id="rId18"/>
    <p:sldId id="268" r:id="rId19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49C87-5528-0AA5-BC56-483DFB55D841}" v="70" dt="2021-10-07T14:49:07.205"/>
    <p1510:client id="{51F35698-9813-A61D-23B5-931B99E29277}" v="202" dt="2021-10-06T19:08:05.884"/>
    <p1510:client id="{5CA9C5E0-B0C8-43FA-3201-72194E2E69AA}" v="590" dt="2021-10-07T21:07:33.053"/>
    <p1510:client id="{768B30AC-6B16-CA6A-B20E-3812650BA0F2}" v="333" dt="2021-10-06T18:46:46.676"/>
    <p1510:client id="{88565B2B-2943-F894-0B82-54511AC80FA9}" v="1175" dt="2021-10-07T20:35:46.532"/>
    <p1510:client id="{8C123AB9-60B9-0C7B-DF7A-8570BDEB5F94}" v="164" dt="2021-10-07T20:19:28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44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9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9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9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6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8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33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627" y="2034711"/>
            <a:ext cx="7766936" cy="206130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College Council</a:t>
            </a:r>
          </a:p>
        </p:txBody>
      </p:sp>
      <p:pic>
        <p:nvPicPr>
          <p:cNvPr id="4" name="Picture 3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63" y="124968"/>
            <a:ext cx="1886375" cy="1886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7198" y="4536347"/>
            <a:ext cx="5404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October 7, 2021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8297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/>
          <a:lstStyle/>
          <a:p>
            <a:pPr algn="ctr"/>
            <a:r>
              <a:rPr lang="en-US"/>
              <a:t>Budget Development – Lisa Couch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815334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Next meeting is October 12, 2021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Budget Rubric posted on the planning website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Resorted to excel worksheets for budget requests for unit plan preparers – hope to have system issues resolved for section plans.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ea typeface="+mn-lt"/>
                <a:cs typeface="+mn-lt"/>
              </a:rPr>
              <a:t>Continuing to review HEERF (COVID) funding requests regularly</a:t>
            </a:r>
            <a:endParaRPr lang="en-US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6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District Wide Budget Development Committee – Lisa Couch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Next meeting is October 8, 2021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/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3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Institutional Effectiveness Committee (IEC) – Corey Marvin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920532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IEC met on Thursday, September 23</a:t>
            </a:r>
            <a:endParaRPr lang="en-US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Updates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AUP Planning App now in Canvas, 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>
                <a:ea typeface="+mn-lt"/>
                <a:cs typeface="+mn-lt"/>
              </a:rPr>
              <a:t>Budget software not ready for AUP's, shooting for ASP's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>
                <a:ea typeface="+mn-lt"/>
                <a:cs typeface="+mn-lt"/>
              </a:rPr>
              <a:t>Budget rubric in effect this year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Reached end of rope on </a:t>
            </a:r>
            <a:r>
              <a:rPr lang="en-US" err="1">
                <a:cs typeface="Calibri"/>
              </a:rPr>
              <a:t>eLumen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Accreditation midterm report and process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Vision Resource Center free integration ends December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2020-21 focus on improving college-wide dialogue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Next meeting, Thursday, November 18 </a:t>
            </a:r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0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Professional Development Committee – Corey Marvin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Has not met. Next meeting Wednesday, October 20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/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23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/>
          <a:lstStyle/>
          <a:p>
            <a:pPr algn="ctr"/>
            <a:r>
              <a:rPr lang="en-US"/>
              <a:t>Accreditation – Corey Marvin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920532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 panose="020F0502020204030204"/>
              </a:rPr>
              <a:t>Has not met though AS Exec Council consulted about faculty role in midterm report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>
              <a:cs typeface="Calibri" panose="020F0502020204030204"/>
            </a:endParaRPr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8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230" y="5379514"/>
            <a:ext cx="10113645" cy="822960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The End</a:t>
            </a:r>
          </a:p>
        </p:txBody>
      </p:sp>
      <p:pic>
        <p:nvPicPr>
          <p:cNvPr id="6" name="Picture 5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180374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5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49" y="2942372"/>
            <a:ext cx="10058400" cy="914400"/>
          </a:xfrm>
        </p:spPr>
        <p:txBody>
          <a:bodyPr>
            <a:normAutofit fontScale="90000"/>
          </a:bodyPr>
          <a:lstStyle/>
          <a:p>
            <a:pPr algn="ctr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5300"/>
              <a:t>Reporting Committees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/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0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/>
          <a:lstStyle/>
          <a:p>
            <a:pPr algn="ctr"/>
            <a:r>
              <a:rPr lang="en-US"/>
              <a:t>Facilities – Cody Pauxtis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/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3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Safety &amp; Security – Kevin 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7541" y="1921567"/>
            <a:ext cx="7688426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CFIT Proposal and Team recommendation Approved</a:t>
            </a:r>
            <a:endParaRPr lang="en-US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>
                <a:ea typeface="+mn-lt"/>
                <a:cs typeface="+mn-lt"/>
              </a:rPr>
              <a:t>To determine the current Safety and Security needs of all Cerro Coso Campuses and to develop a proposal for how to meet those needs. </a:t>
            </a:r>
            <a:endParaRPr lang="en-US" sz="1400"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1400" b="1">
              <a:ea typeface="+mn-lt"/>
              <a:cs typeface="+mn-lt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b="1">
                <a:ea typeface="+mn-lt"/>
                <a:cs typeface="+mn-lt"/>
              </a:rPr>
              <a:t>Admin</a:t>
            </a:r>
            <a:r>
              <a:rPr lang="en-US" sz="1400">
                <a:ea typeface="+mn-lt"/>
                <a:cs typeface="+mn-lt"/>
              </a:rPr>
              <a:t>- Kevin King, Chad Houck, Lisa Stephens, Deanna Campbell, Katie Bachman </a:t>
            </a:r>
          </a:p>
          <a:p>
            <a:pPr lvl="1"/>
            <a:r>
              <a:rPr lang="en-US" sz="1400" b="1">
                <a:ea typeface="+mn-lt"/>
                <a:cs typeface="+mn-lt"/>
              </a:rPr>
              <a:t>Faculty</a:t>
            </a:r>
            <a:r>
              <a:rPr lang="en-US" sz="1400">
                <a:ea typeface="+mn-lt"/>
                <a:cs typeface="+mn-lt"/>
              </a:rPr>
              <a:t>- Justus Scott, Tyson Huffman, Melissa Bowen </a:t>
            </a:r>
          </a:p>
          <a:p>
            <a:pPr lvl="1"/>
            <a:r>
              <a:rPr lang="en-US" sz="1400" b="1">
                <a:ea typeface="+mn-lt"/>
                <a:cs typeface="+mn-lt"/>
              </a:rPr>
              <a:t>Classified - </a:t>
            </a:r>
            <a:r>
              <a:rPr lang="en-US" sz="1400">
                <a:ea typeface="+mn-lt"/>
                <a:cs typeface="+mn-lt"/>
              </a:rPr>
              <a:t>Kevin Lefler, Sarah Land, Inge Olson. </a:t>
            </a:r>
          </a:p>
          <a:p>
            <a:pPr lvl="1"/>
            <a:r>
              <a:rPr lang="en-US" sz="1400" b="1">
                <a:ea typeface="+mn-lt"/>
                <a:cs typeface="+mn-lt"/>
              </a:rPr>
              <a:t>Student- </a:t>
            </a:r>
            <a:r>
              <a:rPr lang="en-US" sz="1400">
                <a:ea typeface="+mn-lt"/>
                <a:cs typeface="+mn-lt"/>
              </a:rPr>
              <a:t>Amanda Barry </a:t>
            </a:r>
            <a:endParaRPr lang="en-US" sz="1400">
              <a:cs typeface="Calibri" panose="020F0502020204030204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Great ShakeOut Exercise October 21, 2020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>
                <a:cs typeface="Calibri"/>
              </a:rPr>
              <a:t>All campuses Participating 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>
                <a:cs typeface="Calibri"/>
              </a:rPr>
              <a:t>Testing the Mitel phone emergency messaging system.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Discussed future National Safety Campaign event ideas. 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Next meeting: October 19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4B5B6AB-2E54-4758-806E-5634F8A8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412" y="3793291"/>
            <a:ext cx="1834309" cy="20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4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Technology Resource Team (TRT) – Mike Campbell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 panose="020F0502020204030204"/>
              </a:rPr>
              <a:t>Next meeting October 13, 2021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>
                <a:cs typeface="Calibri" panose="020F0502020204030204"/>
              </a:rPr>
              <a:t>Reviewing the IT AUP draft</a:t>
            </a:r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5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Student Success Support Programs (SSSP) – Heather Ostash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/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3C427A-25BB-4426-A900-CA089E5E9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98" y="2283973"/>
            <a:ext cx="4904362" cy="36762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8D9F1-1EBD-45BE-9A63-FDDC290E67CD}"/>
              </a:ext>
            </a:extLst>
          </p:cNvPr>
          <p:cNvSpPr txBox="1"/>
          <p:nvPr/>
        </p:nvSpPr>
        <p:spPr>
          <a:xfrm>
            <a:off x="1311613" y="1919592"/>
            <a:ext cx="39996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Refresh on Guided Pathways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34CBB-0E64-44A5-A066-E7467E9D7C1B}"/>
              </a:ext>
            </a:extLst>
          </p:cNvPr>
          <p:cNvSpPr txBox="1"/>
          <p:nvPr/>
        </p:nvSpPr>
        <p:spPr>
          <a:xfrm>
            <a:off x="6569616" y="2281337"/>
            <a:ext cx="373217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-Focus 20-21 on the 3rd and 4th goals of GP</a:t>
            </a:r>
          </a:p>
          <a:p>
            <a:r>
              <a:rPr lang="en-US">
                <a:cs typeface="Calibri"/>
              </a:rPr>
              <a:t>   -Case management approach to keeping students on path</a:t>
            </a:r>
          </a:p>
          <a:p>
            <a:r>
              <a:rPr lang="en-US">
                <a:cs typeface="Calibri"/>
              </a:rPr>
              <a:t>   -Strategies for ensuring learning</a:t>
            </a:r>
          </a:p>
          <a:p>
            <a:r>
              <a:rPr lang="en-US">
                <a:cs typeface="Calibri"/>
              </a:rPr>
              <a:t>         -Potential C-FITS in these areas</a:t>
            </a:r>
          </a:p>
          <a:p>
            <a:r>
              <a:rPr lang="en-US">
                <a:cs typeface="Calibri"/>
              </a:rPr>
              <a:t>-Continued focus on communication and Pathway/Career connection</a:t>
            </a:r>
          </a:p>
          <a:p>
            <a:r>
              <a:rPr lang="en-US">
                <a:cs typeface="Calibri"/>
              </a:rPr>
              <a:t>-Revisit meta-major discussion</a:t>
            </a:r>
          </a:p>
        </p:txBody>
      </p:sp>
    </p:spTree>
    <p:extLst>
      <p:ext uri="{BB962C8B-B14F-4D97-AF65-F5344CB8AC3E}">
        <p14:creationId xmlns:p14="http://schemas.microsoft.com/office/powerpoint/2010/main" val="52428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Incarcerated Students Education Program – Peter Fulks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955" y="1982736"/>
            <a:ext cx="735749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First meeting on 9/28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New student rep Nicole Harper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Hybrid courses are a preferred by students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Laptop program possibility at CCI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Library is amazing in D yard and has been giving given Kudos from the state level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Request for a faculty training summit to develop Canvas courses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  <p:pic>
        <p:nvPicPr>
          <p:cNvPr id="3" name="Picture 3" descr="A picture containing outdoor, sky, building&#10;&#10;Description automatically generated">
            <a:extLst>
              <a:ext uri="{FF2B5EF4-FFF2-40B4-BE49-F238E27FC236}">
                <a16:creationId xmlns:a16="http://schemas.microsoft.com/office/drawing/2014/main" id="{A4E69640-65A2-4090-B556-FCC96A381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88" y="2087526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8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49" y="3055279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Constituency Reports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/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0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49" y="3055279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Associated Committees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/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59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A5A5A5"/>
      </a:accent1>
      <a:accent2>
        <a:srgbClr val="000072"/>
      </a:accent2>
      <a:accent3>
        <a:srgbClr val="0070C0"/>
      </a:accent3>
      <a:accent4>
        <a:srgbClr val="A5A5A5"/>
      </a:accent4>
      <a:accent5>
        <a:srgbClr val="000099"/>
      </a:accent5>
      <a:accent6>
        <a:srgbClr val="0070C0"/>
      </a:accent6>
      <a:hlink>
        <a:srgbClr val="969696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AC52987C0EA4F8969702B47D6BDCF" ma:contentTypeVersion="" ma:contentTypeDescription="Create a new document." ma:contentTypeScope="" ma:versionID="ee2cd9e8ebfaca520aa08cb23e3a4816">
  <xsd:schema xmlns:xsd="http://www.w3.org/2001/XMLSchema" xmlns:xs="http://www.w3.org/2001/XMLSchema" xmlns:p="http://schemas.microsoft.com/office/2006/metadata/properties" xmlns:ns2="454fd486-4e42-4a7f-bc2f-e2145d19cd8b" xmlns:ns3="ffba0a56-dfce-4d1b-b42e-42eaba50a1e8" targetNamespace="http://schemas.microsoft.com/office/2006/metadata/properties" ma:root="true" ma:fieldsID="9d052e11abe377f090f018a6c1aba787" ns2:_="" ns3:_="">
    <xsd:import namespace="454fd486-4e42-4a7f-bc2f-e2145d19cd8b"/>
    <xsd:import namespace="ffba0a56-dfce-4d1b-b42e-42eaba50a1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d486-4e42-4a7f-bc2f-e2145d19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a0a56-dfce-4d1b-b42e-42eaba50a1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2A4850-32F3-48A2-A71A-EC982BA9A145}">
  <ds:schemaRefs>
    <ds:schemaRef ds:uri="454fd486-4e42-4a7f-bc2f-e2145d19cd8b"/>
    <ds:schemaRef ds:uri="ffba0a56-dfce-4d1b-b42e-42eaba50a1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AE210C4-5F7C-4511-9C5C-FBEFDF71EA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BB78216-040E-4EB8-ABCF-B8DBBF522F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437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Retrospect</vt:lpstr>
      <vt:lpstr>College Council</vt:lpstr>
      <vt:lpstr>      Reporting Committees</vt:lpstr>
      <vt:lpstr>Facilities – Cody Pauxtis</vt:lpstr>
      <vt:lpstr>Safety &amp; Security – Kevin King</vt:lpstr>
      <vt:lpstr>Technology Resource Team (TRT) – Mike Campbell</vt:lpstr>
      <vt:lpstr>Student Success Support Programs (SSSP) – Heather Ostash</vt:lpstr>
      <vt:lpstr>Incarcerated Students Education Program – Peter Fulks</vt:lpstr>
      <vt:lpstr>Constituency Reports</vt:lpstr>
      <vt:lpstr>Associated Committees</vt:lpstr>
      <vt:lpstr>Budget Development – Lisa Couch</vt:lpstr>
      <vt:lpstr>District Wide Budget Development Committee – Lisa Couch</vt:lpstr>
      <vt:lpstr>Institutional Effectiveness Committee (IEC) – Corey Marvin</vt:lpstr>
      <vt:lpstr>Professional Development Committee – Corey Marvin</vt:lpstr>
      <vt:lpstr>Accreditation – Corey Marvin</vt:lpstr>
      <vt:lpstr>The End</vt:lpstr>
    </vt:vector>
  </TitlesOfParts>
  <Company>Cerro Coso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for the Future</dc:title>
  <dc:creator>Natalie Dorrell</dc:creator>
  <cp:lastModifiedBy>Jennifer Curtis</cp:lastModifiedBy>
  <cp:revision>2</cp:revision>
  <cp:lastPrinted>2016-05-02T20:11:30Z</cp:lastPrinted>
  <dcterms:created xsi:type="dcterms:W3CDTF">2016-04-19T18:59:44Z</dcterms:created>
  <dcterms:modified xsi:type="dcterms:W3CDTF">2022-01-18T21:45:54Z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0x010100390AC52987C0EA4F8969702B47D6BDCF</vt:lpwstr>
  </property>
</Properties>
</file>